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543"/>
  </p:normalViewPr>
  <p:slideViewPr>
    <p:cSldViewPr>
      <p:cViewPr varScale="1">
        <p:scale>
          <a:sx n="119" d="100"/>
          <a:sy n="119" d="100"/>
        </p:scale>
        <p:origin x="200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70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72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69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8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84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05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249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02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754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840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330E-364D-4FD6-AEFE-7A1F7CEB1B18}" type="datetimeFigureOut">
              <a:rPr lang="en-GB" smtClean="0"/>
              <a:t>07/03/2018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182E1-AF92-46A8-8EA1-A314FC7181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05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Dental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33600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Grade 0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132856"/>
            <a:ext cx="3240360" cy="212138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988840"/>
            <a:ext cx="3288027" cy="24660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43608" y="5301208"/>
            <a:ext cx="6960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 plaque or gingivitis. Young healthy dogs and cats 6-12 months.</a:t>
            </a:r>
          </a:p>
        </p:txBody>
      </p:sp>
    </p:spTree>
    <p:extLst>
      <p:ext uri="{BB962C8B-B14F-4D97-AF65-F5344CB8AC3E}">
        <p14:creationId xmlns:p14="http://schemas.microsoft.com/office/powerpoint/2010/main" val="1213504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Grade 1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916832"/>
            <a:ext cx="3432048" cy="257251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44824"/>
            <a:ext cx="3327001" cy="23042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522920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Plaque formation on some teeth mainly premolars and molars. Mild gingivitis along gum line. No evidence of infection.</a:t>
            </a:r>
          </a:p>
        </p:txBody>
      </p:sp>
    </p:spTree>
    <p:extLst>
      <p:ext uri="{BB962C8B-B14F-4D97-AF65-F5344CB8AC3E}">
        <p14:creationId xmlns:p14="http://schemas.microsoft.com/office/powerpoint/2010/main" val="928303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Grade 2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96752"/>
            <a:ext cx="2143125" cy="2143125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51"/>
          <a:stretch/>
        </p:blipFill>
        <p:spPr>
          <a:xfrm>
            <a:off x="3203848" y="1268760"/>
            <a:ext cx="3291885" cy="25922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93" y="3812556"/>
            <a:ext cx="2466975" cy="206471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35896" y="4293096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Evidence of mild to moderate tartar (mineralised plaque) affecting most teeth. Moderate gingivitis. No evidence of infection. </a:t>
            </a:r>
          </a:p>
        </p:txBody>
      </p:sp>
    </p:spTree>
    <p:extLst>
      <p:ext uri="{BB962C8B-B14F-4D97-AF65-F5344CB8AC3E}">
        <p14:creationId xmlns:p14="http://schemas.microsoft.com/office/powerpoint/2010/main" val="3734165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Grade 3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96752"/>
            <a:ext cx="3519022" cy="19794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340768"/>
            <a:ext cx="2600325" cy="1762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69" y="3429000"/>
            <a:ext cx="2581275" cy="17716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67944" y="4314825"/>
            <a:ext cx="44644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Significant tartar. Gingivitis and oedema of the gum margin. Infection. Halitosis. Some oral pain. At least 2 teeth require extraction. Some loose or fractured teeth. 2 or more teeth with obvious neck lesions (FORLs). </a:t>
            </a:r>
          </a:p>
        </p:txBody>
      </p:sp>
    </p:spTree>
    <p:extLst>
      <p:ext uri="{BB962C8B-B14F-4D97-AF65-F5344CB8AC3E}">
        <p14:creationId xmlns:p14="http://schemas.microsoft.com/office/powerpoint/2010/main" val="2945951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" y="431192"/>
            <a:ext cx="8229600" cy="1143000"/>
          </a:xfrm>
        </p:spPr>
        <p:txBody>
          <a:bodyPr/>
          <a:lstStyle/>
          <a:p>
            <a:r>
              <a:rPr lang="en-GB" dirty="0"/>
              <a:t>Grade 4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895" y="3861048"/>
            <a:ext cx="3377695" cy="252028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23361"/>
            <a:ext cx="3428319" cy="256793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88024" y="2996952"/>
            <a:ext cx="38884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Overt </a:t>
            </a:r>
            <a:r>
              <a:rPr lang="en-GB" dirty="0" err="1"/>
              <a:t>peri-dontal</a:t>
            </a:r>
            <a:r>
              <a:rPr lang="en-GB" dirty="0"/>
              <a:t> disease (gum recession, tooth roots visible). Marked pain and halitosis. </a:t>
            </a:r>
            <a:r>
              <a:rPr lang="en-GB" dirty="0" err="1"/>
              <a:t>Inappetence</a:t>
            </a:r>
            <a:r>
              <a:rPr lang="en-GB" dirty="0"/>
              <a:t>. Multiple loose teeth. Multiple extractions required. Reluctance to open mouth.</a:t>
            </a:r>
          </a:p>
        </p:txBody>
      </p:sp>
    </p:spTree>
    <p:extLst>
      <p:ext uri="{BB962C8B-B14F-4D97-AF65-F5344CB8AC3E}">
        <p14:creationId xmlns:p14="http://schemas.microsoft.com/office/powerpoint/2010/main" val="59063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en-GB" dirty="0"/>
              <a:t>Grading scale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262358"/>
              </p:ext>
            </p:extLst>
          </p:nvPr>
        </p:nvGraphicFramePr>
        <p:xfrm>
          <a:off x="251520" y="116632"/>
          <a:ext cx="8373616" cy="6450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1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0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1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174">
                <a:tc>
                  <a:txBody>
                    <a:bodyPr/>
                    <a:lstStyle/>
                    <a:p>
                      <a:r>
                        <a:rPr lang="en-GB" dirty="0"/>
                        <a:t>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380">
                <a:tc>
                  <a:txBody>
                    <a:bodyPr/>
                    <a:lstStyle/>
                    <a:p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B050"/>
                          </a:solidFill>
                        </a:rPr>
                        <a:t>No</a:t>
                      </a:r>
                      <a:r>
                        <a:rPr lang="en-GB" sz="1400" baseline="0" dirty="0">
                          <a:solidFill>
                            <a:srgbClr val="00B050"/>
                          </a:solidFill>
                        </a:rPr>
                        <a:t> plaque or gingivitis. Young healthy dogs 6-12 months</a:t>
                      </a:r>
                      <a:endParaRPr lang="en-GB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B050"/>
                          </a:solidFill>
                        </a:rPr>
                        <a:t>Nothing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4284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Plaque</a:t>
                      </a:r>
                      <a:r>
                        <a:rPr lang="en-GB" sz="1400" baseline="0" dirty="0"/>
                        <a:t> formation on some teeth mainly premolars and molars. Mild gingivitis along gum line. No evidence of infection.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Dogs- may be reversed</a:t>
                      </a:r>
                      <a:r>
                        <a:rPr lang="en-GB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by brushing, dental chews, plaque off. Cats suggest dental diet.</a:t>
                      </a:r>
                      <a:endParaRPr lang="en-GB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1427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Evidence of </a:t>
                      </a:r>
                      <a:r>
                        <a:rPr lang="en-GB" sz="1400" b="1" dirty="0"/>
                        <a:t>mild to mod tartar</a:t>
                      </a:r>
                      <a:r>
                        <a:rPr lang="en-GB" sz="1400" b="1" baseline="0" dirty="0"/>
                        <a:t> </a:t>
                      </a:r>
                      <a:r>
                        <a:rPr lang="en-GB" sz="1400" baseline="0" dirty="0"/>
                        <a:t>(mineralised plaque) affecting most teeth.  Moderate gingivitis. No evidence of infection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As above, re assess all cases within 6</a:t>
                      </a:r>
                      <a:r>
                        <a:rPr lang="en-GB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months. Consider scale and polish in patients where cleaning not practical</a:t>
                      </a:r>
                      <a:endParaRPr lang="en-GB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238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Significant tartar. Gingivitis and oedema of gum margin. Infection. Halitosis. Some oral pain. At least </a:t>
                      </a:r>
                      <a:r>
                        <a:rPr lang="en-GB" sz="1400" b="1" dirty="0"/>
                        <a:t>2 teeth may need extraction</a:t>
                      </a:r>
                      <a:r>
                        <a:rPr lang="en-GB" sz="1400" dirty="0"/>
                        <a:t>. Some loose or fractured teeth. </a:t>
                      </a:r>
                      <a:r>
                        <a:rPr lang="en-GB" sz="1400" b="1" dirty="0"/>
                        <a:t>2 or more teeth with obvious neck lesions. (FORLS).</a:t>
                      </a:r>
                      <a:r>
                        <a:rPr lang="en-GB" sz="1400" b="1" baseline="0" dirty="0"/>
                        <a:t> 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C00000"/>
                          </a:solidFill>
                        </a:rPr>
                        <a:t>Dental extractions required with antibiotics.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31427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Overt </a:t>
                      </a:r>
                      <a:r>
                        <a:rPr lang="en-GB" sz="1400" dirty="0" err="1"/>
                        <a:t>peri-dontal</a:t>
                      </a:r>
                      <a:r>
                        <a:rPr lang="en-GB" sz="1400" dirty="0"/>
                        <a:t> disease (gum recession, tooth roots visible.)</a:t>
                      </a:r>
                      <a:r>
                        <a:rPr lang="en-GB" sz="1400" baseline="0" dirty="0"/>
                        <a:t> Marked pain and halitosis. </a:t>
                      </a:r>
                      <a:r>
                        <a:rPr lang="en-GB" sz="1400" baseline="0"/>
                        <a:t>Inapetence</a:t>
                      </a:r>
                      <a:r>
                        <a:rPr lang="en-GB" sz="1400" baseline="0" dirty="0"/>
                        <a:t>. </a:t>
                      </a:r>
                      <a:r>
                        <a:rPr lang="en-GB" sz="1400" b="1" baseline="0" dirty="0"/>
                        <a:t>Multiple</a:t>
                      </a:r>
                      <a:r>
                        <a:rPr lang="en-GB" sz="1400" baseline="0" dirty="0"/>
                        <a:t> loose teeth. Multiple extractions required. Reluctance to open mouth.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Dental extractions required urgently with antibiotics</a:t>
                      </a:r>
                    </a:p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(+/-</a:t>
                      </a:r>
                      <a:r>
                        <a:rPr lang="en-GB" baseline="0" dirty="0">
                          <a:solidFill>
                            <a:srgbClr val="FF0000"/>
                          </a:solidFill>
                        </a:rPr>
                        <a:t> IVFT)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339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334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Dental classification</vt:lpstr>
      <vt:lpstr>Grade 0</vt:lpstr>
      <vt:lpstr>Grade 1</vt:lpstr>
      <vt:lpstr>Grade 2</vt:lpstr>
      <vt:lpstr>Grade 3</vt:lpstr>
      <vt:lpstr>Grade 4</vt:lpstr>
      <vt:lpstr>Grading scale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Dental classification</dc:title>
  <dc:creator>Jones</dc:creator>
  <cp:lastModifiedBy>Geraint Jones</cp:lastModifiedBy>
  <cp:revision>7</cp:revision>
  <dcterms:created xsi:type="dcterms:W3CDTF">2015-04-28T16:50:12Z</dcterms:created>
  <dcterms:modified xsi:type="dcterms:W3CDTF">2018-03-07T12:22:17Z</dcterms:modified>
</cp:coreProperties>
</file>